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302" r:id="rId4"/>
    <p:sldId id="303" r:id="rId5"/>
    <p:sldId id="304" r:id="rId6"/>
    <p:sldId id="305" r:id="rId7"/>
    <p:sldId id="265" r:id="rId8"/>
    <p:sldId id="301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EAEA"/>
    <a:srgbClr val="FF85C7"/>
    <a:srgbClr val="823170"/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7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jpe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E171C8D-4E2F-471F-B3CE-76341527B18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1E24E-0CED-467C-B021-6CF7252FE6E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5271B3E-ED4E-4B98-B79A-E5F9BD98992D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rgbClr val="FF85C7"/>
            </a:solidFill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38B4AEE1-F349-4A1B-89F0-36AED17034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6917324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2BC1A6-9682-47FC-B9D2-5D1D7118D63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7B5F31-0E90-43CE-BD99-5B1FA42DEA5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0A64FB2-D57E-4A8F-B90F-7BB617CDD2EC}"/>
              </a:ext>
            </a:extLst>
          </p:cNvPr>
          <p:cNvSpPr/>
          <p:nvPr/>
        </p:nvSpPr>
        <p:spPr>
          <a:xfrm>
            <a:off x="12066532" y="14742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0B854BA-E283-4C36-A967-BD49EEF12CB3}"/>
              </a:ext>
            </a:extLst>
          </p:cNvPr>
          <p:cNvSpPr txBox="1"/>
          <p:nvPr/>
        </p:nvSpPr>
        <p:spPr>
          <a:xfrm>
            <a:off x="1323405" y="8502744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872124"/>
            <a:ext cx="12185382" cy="18313290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C9374DD-9B22-4015-9521-8A93F19B340C}"/>
              </a:ext>
            </a:extLst>
          </p:cNvPr>
          <p:cNvSpPr txBox="1"/>
          <p:nvPr/>
        </p:nvSpPr>
        <p:spPr>
          <a:xfrm>
            <a:off x="7877191" y="-408209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0898098-CD15-4C23-A83F-C17FD17D45AD}"/>
              </a:ext>
            </a:extLst>
          </p:cNvPr>
          <p:cNvSpPr txBox="1"/>
          <p:nvPr/>
        </p:nvSpPr>
        <p:spPr>
          <a:xfrm>
            <a:off x="7977673" y="-475261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691286A-E640-4D1E-997A-C47437B7FF5A}"/>
              </a:ext>
            </a:extLst>
          </p:cNvPr>
          <p:cNvSpPr/>
          <p:nvPr/>
        </p:nvSpPr>
        <p:spPr>
          <a:xfrm>
            <a:off x="3511145" y="-120209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C7A738-D014-4ECA-A6BE-2D2E0A11060E}"/>
              </a:ext>
            </a:extLst>
          </p:cNvPr>
          <p:cNvSpPr txBox="1"/>
          <p:nvPr/>
        </p:nvSpPr>
        <p:spPr>
          <a:xfrm>
            <a:off x="1279862" y="2450286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4C0BFE35-FD42-43AF-81DC-DA08C6DAFFA3}"/>
              </a:ext>
            </a:extLst>
          </p:cNvPr>
          <p:cNvSpPr/>
          <p:nvPr/>
        </p:nvSpPr>
        <p:spPr>
          <a:xfrm>
            <a:off x="12066532" y="1531145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54640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487622"/>
            <a:ext cx="12185382" cy="1831329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36CBDCAF-F408-4909-9FC6-954A35689731}"/>
              </a:ext>
            </a:extLst>
          </p:cNvPr>
          <p:cNvSpPr txBox="1"/>
          <p:nvPr/>
        </p:nvSpPr>
        <p:spPr>
          <a:xfrm>
            <a:off x="1289163" y="95250"/>
            <a:ext cx="1520488" cy="276999"/>
          </a:xfrm>
          <a:prstGeom prst="rect">
            <a:avLst/>
          </a:prstGeom>
          <a:solidFill>
            <a:schemeClr val="bg1"/>
          </a:solidFill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en-US" sz="1200" b="1" dirty="0"/>
              <a:t>Germany Mobile Spa</a:t>
            </a:r>
            <a:endParaRPr lang="en-DE" sz="1200" b="1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4DF3421-60A3-4E6C-84CB-CED86460A10C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C68AA20-4CDB-4CCD-A2C9-CF106BA18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8C2E1B6-CE8C-4A1A-95D9-432BF6094A2B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2639437-82DC-4955-B747-E952A363682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DC2D720-A470-4BAD-BB3A-C6D19B63EA58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DFF5C4F-48F3-4C79-B65B-38BD3B1BF2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508CE2C-58E4-4C4C-9584-A4D8A33D88B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DB6DFEC-DB3C-4025-A1CE-330ADE228F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061A45E-8EE6-4723-A972-6D3100BF635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C65D739-4BCE-4AF2-9FF2-9C129E80455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955F6DE-5872-4215-A4F2-5C85C5A4E6BF}"/>
              </a:ext>
            </a:extLst>
          </p:cNvPr>
          <p:cNvSpPr/>
          <p:nvPr/>
        </p:nvSpPr>
        <p:spPr>
          <a:xfrm>
            <a:off x="12066532" y="2223007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7273057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7151004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F8FCABD-25A3-4DBD-88E1-74F422EFAA47}"/>
              </a:ext>
            </a:extLst>
          </p:cNvPr>
          <p:cNvSpPr/>
          <p:nvPr/>
        </p:nvSpPr>
        <p:spPr>
          <a:xfrm>
            <a:off x="12066532" y="3606731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5FB40C-36F5-47A8-B1C3-CDB78B459102}"/>
              </a:ext>
            </a:extLst>
          </p:cNvPr>
          <p:cNvSpPr txBox="1"/>
          <p:nvPr/>
        </p:nvSpPr>
        <p:spPr>
          <a:xfrm>
            <a:off x="1813837" y="7985224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871CB10-44A2-4BA5-9915-C5377917D54A}"/>
              </a:ext>
            </a:extLst>
          </p:cNvPr>
          <p:cNvSpPr txBox="1"/>
          <p:nvPr/>
        </p:nvSpPr>
        <p:spPr>
          <a:xfrm>
            <a:off x="6205778" y="7985224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2204077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7E01FDD-867E-4281-AAA1-02BBDF58BC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1133067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1B61BE7-4E14-43C4-97F4-774128AB4839}"/>
              </a:ext>
            </a:extLst>
          </p:cNvPr>
          <p:cNvSpPr/>
          <p:nvPr/>
        </p:nvSpPr>
        <p:spPr>
          <a:xfrm>
            <a:off x="-5468" y="9663783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0453785-32E2-4153-9B83-E08BCDF730EB}"/>
              </a:ext>
            </a:extLst>
          </p:cNvPr>
          <p:cNvSpPr txBox="1"/>
          <p:nvPr/>
        </p:nvSpPr>
        <p:spPr>
          <a:xfrm>
            <a:off x="1046563" y="9944572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0DDAA40-3331-41C7-92B1-7286A987C0CC}"/>
              </a:ext>
            </a:extLst>
          </p:cNvPr>
          <p:cNvSpPr/>
          <p:nvPr/>
        </p:nvSpPr>
        <p:spPr>
          <a:xfrm>
            <a:off x="-12085" y="11195997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C7F8C0-940F-463F-B181-26279A9D3CE3}"/>
              </a:ext>
            </a:extLst>
          </p:cNvPr>
          <p:cNvSpPr txBox="1"/>
          <p:nvPr/>
        </p:nvSpPr>
        <p:spPr>
          <a:xfrm>
            <a:off x="990328" y="11541043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BC0EFFB-7406-4DDB-B6A2-B705C46B9A94}"/>
              </a:ext>
            </a:extLst>
          </p:cNvPr>
          <p:cNvSpPr txBox="1"/>
          <p:nvPr/>
        </p:nvSpPr>
        <p:spPr>
          <a:xfrm>
            <a:off x="4162803" y="11541043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F340B18-F442-4632-B2FB-EEB0C22A365F}"/>
              </a:ext>
            </a:extLst>
          </p:cNvPr>
          <p:cNvSpPr txBox="1"/>
          <p:nvPr/>
        </p:nvSpPr>
        <p:spPr>
          <a:xfrm>
            <a:off x="6724539" y="11541044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23C7DC5-1C95-4F59-8FF3-0A7074F5F6CE}"/>
              </a:ext>
            </a:extLst>
          </p:cNvPr>
          <p:cNvSpPr txBox="1"/>
          <p:nvPr/>
        </p:nvSpPr>
        <p:spPr>
          <a:xfrm>
            <a:off x="9286275" y="11541044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32E8DA5-65FB-4F1E-A285-63A09ADD119F}"/>
              </a:ext>
            </a:extLst>
          </p:cNvPr>
          <p:cNvSpPr txBox="1"/>
          <p:nvPr/>
        </p:nvSpPr>
        <p:spPr>
          <a:xfrm>
            <a:off x="917404" y="13111350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E1CEEF-BEA7-431F-B242-BFDF8A31D760}"/>
              </a:ext>
            </a:extLst>
          </p:cNvPr>
          <p:cNvSpPr txBox="1"/>
          <p:nvPr/>
        </p:nvSpPr>
        <p:spPr>
          <a:xfrm>
            <a:off x="8098805" y="13111350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9CB0747-06B1-4B4E-B87E-79C4D5648CE4}"/>
              </a:ext>
            </a:extLst>
          </p:cNvPr>
          <p:cNvSpPr txBox="1"/>
          <p:nvPr/>
        </p:nvSpPr>
        <p:spPr>
          <a:xfrm>
            <a:off x="4398226" y="8217221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15C24B2-4613-422D-B68C-875F38DFD147}"/>
              </a:ext>
            </a:extLst>
          </p:cNvPr>
          <p:cNvSpPr/>
          <p:nvPr/>
        </p:nvSpPr>
        <p:spPr>
          <a:xfrm>
            <a:off x="12066991" y="3940520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59499E-BBF2-4EBB-BE71-08FDD7645EC2}"/>
              </a:ext>
            </a:extLst>
          </p:cNvPr>
          <p:cNvSpPr txBox="1"/>
          <p:nvPr/>
        </p:nvSpPr>
        <p:spPr>
          <a:xfrm>
            <a:off x="1792684" y="4002087"/>
            <a:ext cx="1912703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What is Germany Mobile Spa?</a:t>
            </a:r>
            <a:endParaRPr lang="en-DE" sz="1100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65B1F9-BC6B-4397-8315-963F1B621E72}"/>
              </a:ext>
            </a:extLst>
          </p:cNvPr>
          <p:cNvSpPr txBox="1"/>
          <p:nvPr/>
        </p:nvSpPr>
        <p:spPr>
          <a:xfrm>
            <a:off x="6184625" y="4002087"/>
            <a:ext cx="2621230" cy="261610"/>
          </a:xfrm>
          <a:prstGeom prst="rect">
            <a:avLst/>
          </a:prstGeom>
          <a:solidFill>
            <a:srgbClr val="EAEAEA"/>
          </a:solidFill>
        </p:spPr>
        <p:txBody>
          <a:bodyPr wrap="none" rtlCol="0">
            <a:spAutoFit/>
          </a:bodyPr>
          <a:lstStyle/>
          <a:p>
            <a:r>
              <a:rPr lang="en-US" sz="1100" dirty="0"/>
              <a:t>Where does Thailand Mobile Spa operate?</a:t>
            </a:r>
            <a:endParaRPr lang="en-DE" sz="1100" dirty="0"/>
          </a:p>
        </p:txBody>
      </p:sp>
    </p:spTree>
    <p:extLst>
      <p:ext uri="{BB962C8B-B14F-4D97-AF65-F5344CB8AC3E}">
        <p14:creationId xmlns:p14="http://schemas.microsoft.com/office/powerpoint/2010/main" val="1255877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815777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4162803" y="4815777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724539" y="4815778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286275" y="4815778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3D64B8-C2CF-458D-B70F-4165CDE68C1E}"/>
              </a:ext>
            </a:extLst>
          </p:cNvPr>
          <p:cNvSpPr txBox="1"/>
          <p:nvPr/>
        </p:nvSpPr>
        <p:spPr>
          <a:xfrm>
            <a:off x="7877191" y="-398684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B02F86-DE16-4D4C-8143-F62226EB47B2}"/>
              </a:ext>
            </a:extLst>
          </p:cNvPr>
          <p:cNvSpPr txBox="1"/>
          <p:nvPr/>
        </p:nvSpPr>
        <p:spPr>
          <a:xfrm>
            <a:off x="7977673" y="-465736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0FAA358E-0079-4C12-9C55-7F743A6B8943}"/>
              </a:ext>
            </a:extLst>
          </p:cNvPr>
          <p:cNvSpPr/>
          <p:nvPr/>
        </p:nvSpPr>
        <p:spPr>
          <a:xfrm>
            <a:off x="3511145" y="-110684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2C40FB0-17FC-40A5-9D50-9D031737844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68" y="-18389275"/>
            <a:ext cx="12185382" cy="1831329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9179CF-0651-48BD-8FFF-ACBB083B73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303DF-21D6-4ECE-9FE7-CA8B1CC0E5A7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D01FD0-D166-4B8F-BC9F-77B7D50F95B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8EFCD33-48ED-4BAD-9156-5BFD80B43F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BFAA44-2EB6-42ED-8BA4-E7B8D434F30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0EAC2FB9-0991-42F2-B966-08982F9A3A87}"/>
              </a:ext>
            </a:extLst>
          </p:cNvPr>
          <p:cNvSpPr/>
          <p:nvPr/>
        </p:nvSpPr>
        <p:spPr>
          <a:xfrm>
            <a:off x="12070123" y="5324244"/>
            <a:ext cx="113382" cy="138372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4751</TotalTime>
  <Words>681</Words>
  <Application>Microsoft Office PowerPoint</Application>
  <PresentationFormat>Widescreen</PresentationFormat>
  <Paragraphs>106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Bell MT</vt:lpstr>
      <vt:lpstr>Calibri</vt:lpstr>
      <vt:lpstr>Calibri Light</vt:lpstr>
      <vt:lpstr>Open Sans</vt:lpstr>
      <vt:lpstr>Roboto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67</cp:revision>
  <dcterms:created xsi:type="dcterms:W3CDTF">2024-11-24T16:12:47Z</dcterms:created>
  <dcterms:modified xsi:type="dcterms:W3CDTF">2024-12-10T10:44:12Z</dcterms:modified>
</cp:coreProperties>
</file>

<file path=docProps/thumbnail.jpeg>
</file>